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9" r:id="rId2"/>
    <p:sldId id="256" r:id="rId3"/>
    <p:sldId id="257" r:id="rId4"/>
    <p:sldId id="279" r:id="rId5"/>
    <p:sldId id="280" r:id="rId6"/>
    <p:sldId id="258" r:id="rId7"/>
    <p:sldId id="259" r:id="rId8"/>
  </p:sldIdLst>
  <p:sldSz cx="6858000" cy="9144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1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872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73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95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76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71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73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34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27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3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12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885D3-0319-4CB0-8653-B0F116EFDCA1}" type="datetimeFigureOut">
              <a:rPr kumimoji="1" lang="ja-JP" altLang="en-US" smtClean="0"/>
              <a:t>2020/6/8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96DD6-77CA-40D2-BE41-C267D982F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90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371600" y="3780692"/>
            <a:ext cx="41857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参考資料：第２課題採点要領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その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下準備編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9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426367" y="408908"/>
            <a:ext cx="2167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金型設計採点　下準備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6993" y="870573"/>
            <a:ext cx="4150896" cy="3113172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108605" y="4063464"/>
            <a:ext cx="36215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・プラスチック製品出題図面を用意する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・蛍光ペン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色と赤ボールペンを用意する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6993" y="4667125"/>
            <a:ext cx="4150896" cy="3113172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1108605" y="7850792"/>
            <a:ext cx="5182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・製品図の大文字のアルファベットを探し、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H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をマークする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のちに寸法測定するときに効率よく対象箇所を探せる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95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108605" y="3694188"/>
            <a:ext cx="50722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・製品図の小文字のアルファベットを探し、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j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をマークする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のちに寸法測定するときに効率よく探せる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大文字とは別の色を使う。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08605" y="7937085"/>
            <a:ext cx="50866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・製品図の部品アイソメ図のなかから、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個選んで○で囲う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金型への配置寸法の測定対象とする（全員同じにする）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4577" y="536326"/>
            <a:ext cx="4150896" cy="3113172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4577" y="4569023"/>
            <a:ext cx="4150896" cy="3113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5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108605" y="3694188"/>
            <a:ext cx="50722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・選手に提出されたキャビティとコアの製作図面を用意する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08605" y="7937085"/>
            <a:ext cx="43460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・キャビティへの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製品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の配置寸法を探し、マークする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4577" y="515038"/>
            <a:ext cx="4150896" cy="311317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4577" y="4569021"/>
            <a:ext cx="4150896" cy="31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81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3292" y="4273404"/>
            <a:ext cx="4120090" cy="3090068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305774" y="7575863"/>
            <a:ext cx="39116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・コアへの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製品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の配置寸法を探し、マークする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7889" y="363066"/>
            <a:ext cx="4150896" cy="3113172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1305774" y="3632447"/>
            <a:ext cx="35173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・測定対象になっているものを、○で囲う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364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795" y="770764"/>
            <a:ext cx="4150896" cy="3113172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319625" y="4110362"/>
            <a:ext cx="35173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・測定対象になっているものを、○で囲う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2378" y="4963256"/>
            <a:ext cx="4150896" cy="3113172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1319625" y="8252214"/>
            <a:ext cx="43957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・キャビティ、コアの図面から製品図面の、小文字の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を探し、マークする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710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41941" y="563564"/>
            <a:ext cx="4169255" cy="3126941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441941" y="3820891"/>
            <a:ext cx="48285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・赤ボールペンでアルファベットをメモしておく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・ｂ～ｊについても同様にする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・該当する寸法がない場合は対象箇所に赤ボールペンで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製品寸法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×1.005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を計算した結果を書き込んでおく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270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1196</TotalTime>
  <Words>184</Words>
  <Application>Microsoft Office PowerPoint</Application>
  <PresentationFormat>画面に合わせる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(株)デンソー技研センター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Keiichi Furuido (古井戸 桂一)</dc:creator>
  <cp:lastModifiedBy>Keiichi Furuido (古井戸 桂一)</cp:lastModifiedBy>
  <cp:revision>83</cp:revision>
  <cp:lastPrinted>2020-04-07T06:36:04Z</cp:lastPrinted>
  <dcterms:created xsi:type="dcterms:W3CDTF">2020-04-03T05:01:20Z</dcterms:created>
  <dcterms:modified xsi:type="dcterms:W3CDTF">2020-06-08T07:00:50Z</dcterms:modified>
</cp:coreProperties>
</file>